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88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E0158753-4EFC-4430-8AB0-1B224B0D561F}" type="datetimeFigureOut">
              <a:rPr lang="nl-NL" smtClean="0"/>
              <a:t>18-7-2020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24951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164616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300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167337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2297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185374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3676744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412869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21604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0158753-4EFC-4430-8AB0-1B224B0D561F}" type="datetimeFigureOut">
              <a:rPr lang="nl-NL" smtClean="0"/>
              <a:t>18-7-2020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225837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0158753-4EFC-4430-8AB0-1B224B0D561F}" type="datetimeFigureOut">
              <a:rPr lang="nl-NL" smtClean="0"/>
              <a:t>18-7-2020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29605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0158753-4EFC-4430-8AB0-1B224B0D561F}" type="datetimeFigureOut">
              <a:rPr lang="nl-NL" smtClean="0"/>
              <a:t>18-7-2020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81510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0158753-4EFC-4430-8AB0-1B224B0D561F}" type="datetimeFigureOut">
              <a:rPr lang="nl-NL" smtClean="0"/>
              <a:t>18-7-2020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402059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58753-4EFC-4430-8AB0-1B224B0D561F}" type="datetimeFigureOut">
              <a:rPr lang="nl-NL" smtClean="0"/>
              <a:t>18-7-2020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369176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0158753-4EFC-4430-8AB0-1B224B0D561F}" type="datetimeFigureOut">
              <a:rPr lang="nl-NL" smtClean="0"/>
              <a:t>18-7-2020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420877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0158753-4EFC-4430-8AB0-1B224B0D561F}" type="datetimeFigureOut">
              <a:rPr lang="nl-NL" smtClean="0"/>
              <a:t>18-7-2020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A645A34-1A5E-4F65-8C89-9A1F6B8DD330}" type="slidenum">
              <a:rPr lang="nl-NL" smtClean="0"/>
              <a:t>‹nr.›</a:t>
            </a:fld>
            <a:endParaRPr lang="nl-NL"/>
          </a:p>
        </p:txBody>
      </p:sp>
    </p:spTree>
    <p:extLst>
      <p:ext uri="{BB962C8B-B14F-4D97-AF65-F5344CB8AC3E}">
        <p14:creationId xmlns:p14="http://schemas.microsoft.com/office/powerpoint/2010/main" val="299603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2">
                <a:tint val="97000"/>
                <a:hueMod val="92000"/>
                <a:satMod val="169000"/>
                <a:lumMod val="164000"/>
              </a:schemeClr>
            </a:gs>
            <a:gs pos="4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0158753-4EFC-4430-8AB0-1B224B0D561F}" type="datetimeFigureOut">
              <a:rPr lang="nl-NL" smtClean="0"/>
              <a:t>18-7-2020</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A645A34-1A5E-4F65-8C89-9A1F6B8DD330}" type="slidenum">
              <a:rPr lang="nl-NL" smtClean="0"/>
              <a:t>‹nr.›</a:t>
            </a:fld>
            <a:endParaRPr lang="nl-NL"/>
          </a:p>
        </p:txBody>
      </p:sp>
    </p:spTree>
    <p:extLst>
      <p:ext uri="{BB962C8B-B14F-4D97-AF65-F5344CB8AC3E}">
        <p14:creationId xmlns:p14="http://schemas.microsoft.com/office/powerpoint/2010/main" val="1617924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B535CE5-6F07-4792-B0CB-155CDFC1E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1718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D5BBB8F-B82F-4B1C-8D24-837856120D32}"/>
              </a:ext>
            </a:extLst>
          </p:cNvPr>
          <p:cNvSpPr>
            <a:spLocks noGrp="1"/>
          </p:cNvSpPr>
          <p:nvPr>
            <p:ph type="subTitle" idx="1"/>
          </p:nvPr>
        </p:nvSpPr>
        <p:spPr/>
        <p:txBody>
          <a:bodyPr/>
          <a:lstStyle/>
          <a:p>
            <a:endParaRPr lang="nl-NL" dirty="0"/>
          </a:p>
        </p:txBody>
      </p:sp>
      <p:pic>
        <p:nvPicPr>
          <p:cNvPr id="7" name="Afbeelding 6">
            <a:extLst>
              <a:ext uri="{FF2B5EF4-FFF2-40B4-BE49-F238E27FC236}">
                <a16:creationId xmlns:a16="http://schemas.microsoft.com/office/drawing/2014/main" id="{1F719122-656C-4BD3-BB82-77D352F98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3519006"/>
            <a:ext cx="11039475" cy="3338994"/>
          </a:xfrm>
          <a:prstGeom prst="rect">
            <a:avLst/>
          </a:prstGeom>
        </p:spPr>
      </p:pic>
      <p:pic>
        <p:nvPicPr>
          <p:cNvPr id="8" name="Afbeelding 7">
            <a:extLst>
              <a:ext uri="{FF2B5EF4-FFF2-40B4-BE49-F238E27FC236}">
                <a16:creationId xmlns:a16="http://schemas.microsoft.com/office/drawing/2014/main" id="{74EEDEF2-9E6A-4594-822F-D227D3FEA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8" y="0"/>
            <a:ext cx="11039475" cy="3338994"/>
          </a:xfrm>
          <a:prstGeom prst="rect">
            <a:avLst/>
          </a:prstGeom>
        </p:spPr>
      </p:pic>
    </p:spTree>
    <p:extLst>
      <p:ext uri="{BB962C8B-B14F-4D97-AF65-F5344CB8AC3E}">
        <p14:creationId xmlns:p14="http://schemas.microsoft.com/office/powerpoint/2010/main" val="104979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210026"/>
            <a:ext cx="12058650" cy="5539978"/>
          </a:xfrm>
          <a:prstGeom prst="rect">
            <a:avLst/>
          </a:prstGeom>
          <a:noFill/>
        </p:spPr>
        <p:txBody>
          <a:bodyPr wrap="square" rtlCol="0">
            <a:spAutoFit/>
          </a:bodyPr>
          <a:lstStyle/>
          <a:p>
            <a:pPr algn="ctr"/>
            <a:r>
              <a:rPr lang="nl-NL" sz="5400" dirty="0"/>
              <a:t>1 Joh. 3: 2, 3</a:t>
            </a:r>
          </a:p>
          <a:p>
            <a:pPr algn="ctr"/>
            <a:endParaRPr lang="nl-NL" sz="4000" dirty="0"/>
          </a:p>
          <a:p>
            <a:pPr algn="ctr"/>
            <a:r>
              <a:rPr lang="nl-NL" sz="3600" dirty="0"/>
              <a:t>Geliefden, nu zijn wij kinderen van God, en het is nog niet geopenbaard wat wij zullen zijn. </a:t>
            </a:r>
          </a:p>
          <a:p>
            <a:pPr algn="ctr"/>
            <a:r>
              <a:rPr lang="nl-NL" sz="3600" dirty="0"/>
              <a:t>Maar wij weten dat, als Hij geopenbaard zal worden,</a:t>
            </a:r>
          </a:p>
          <a:p>
            <a:pPr algn="ctr"/>
            <a:endParaRPr lang="nl-NL" sz="3600" dirty="0"/>
          </a:p>
          <a:p>
            <a:pPr algn="ctr"/>
            <a:r>
              <a:rPr lang="nl-NL" sz="3600" dirty="0"/>
              <a:t> </a:t>
            </a:r>
            <a:r>
              <a:rPr lang="nl-NL" sz="4000" b="1" i="1" dirty="0"/>
              <a:t>wij Hem gelijk zullen zijn; </a:t>
            </a:r>
          </a:p>
          <a:p>
            <a:pPr algn="ctr"/>
            <a:r>
              <a:rPr lang="nl-NL" sz="4000" b="1" i="1" dirty="0"/>
              <a:t>want wij zullen Hem zien zoals Hij is.</a:t>
            </a:r>
          </a:p>
          <a:p>
            <a:pPr algn="ctr"/>
            <a:endParaRPr lang="nl-NL" sz="3600" dirty="0"/>
          </a:p>
        </p:txBody>
      </p:sp>
    </p:spTree>
    <p:extLst>
      <p:ext uri="{BB962C8B-B14F-4D97-AF65-F5344CB8AC3E}">
        <p14:creationId xmlns:p14="http://schemas.microsoft.com/office/powerpoint/2010/main" val="165882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74235"/>
            <a:ext cx="12058650" cy="6709529"/>
          </a:xfrm>
          <a:prstGeom prst="rect">
            <a:avLst/>
          </a:prstGeom>
          <a:noFill/>
        </p:spPr>
        <p:txBody>
          <a:bodyPr wrap="square" rtlCol="0">
            <a:spAutoFit/>
          </a:bodyPr>
          <a:lstStyle/>
          <a:p>
            <a:pPr algn="ctr"/>
            <a:r>
              <a:rPr lang="nl-NL" sz="4000" b="1" dirty="0"/>
              <a:t>Filippenzen 3: 20, 21</a:t>
            </a:r>
          </a:p>
          <a:p>
            <a:pPr algn="ctr"/>
            <a:endParaRPr lang="nl-NL" sz="4000" dirty="0"/>
          </a:p>
          <a:p>
            <a:pPr algn="ctr"/>
            <a:r>
              <a:rPr lang="nl-NL" sz="4000" dirty="0"/>
              <a:t>Want wij zijn burgers van een rijk in de hemelen, waaruit wij ook de Here Jezus Christus als verlosser verwachten,</a:t>
            </a:r>
          </a:p>
          <a:p>
            <a:pPr algn="ctr"/>
            <a:endParaRPr lang="nl-NL" sz="4000" dirty="0"/>
          </a:p>
          <a:p>
            <a:pPr algn="ctr"/>
            <a:r>
              <a:rPr lang="nl-NL" sz="4400" b="1" i="1" dirty="0"/>
              <a:t>die ons vernederd lichaam veranderen zal,</a:t>
            </a:r>
          </a:p>
          <a:p>
            <a:pPr algn="ctr"/>
            <a:endParaRPr lang="nl-NL" sz="4400" dirty="0"/>
          </a:p>
          <a:p>
            <a:pPr algn="ctr"/>
            <a:r>
              <a:rPr lang="nl-NL" sz="4400" dirty="0"/>
              <a:t> </a:t>
            </a:r>
            <a:r>
              <a:rPr lang="nl-NL" sz="4400" b="1" i="1" dirty="0"/>
              <a:t>zodat het aan zijn verheerlijkt lichaam gelijkvormig wordt.</a:t>
            </a:r>
          </a:p>
        </p:txBody>
      </p:sp>
    </p:spTree>
    <p:extLst>
      <p:ext uri="{BB962C8B-B14F-4D97-AF65-F5344CB8AC3E}">
        <p14:creationId xmlns:p14="http://schemas.microsoft.com/office/powerpoint/2010/main" val="64838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7C64694-2C64-4072-9925-EB86DB405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5655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0DEAF2-9D76-4C59-B093-9B299FFF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2755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D5BBB8F-B82F-4B1C-8D24-837856120D32}"/>
              </a:ext>
            </a:extLst>
          </p:cNvPr>
          <p:cNvSpPr>
            <a:spLocks noGrp="1"/>
          </p:cNvSpPr>
          <p:nvPr>
            <p:ph type="subTitle" idx="1"/>
          </p:nvPr>
        </p:nvSpPr>
        <p:spPr/>
        <p:txBody>
          <a:bodyPr/>
          <a:lstStyle/>
          <a:p>
            <a:endParaRPr lang="nl-NL" dirty="0"/>
          </a:p>
        </p:txBody>
      </p:sp>
      <p:pic>
        <p:nvPicPr>
          <p:cNvPr id="7" name="Afbeelding 6">
            <a:extLst>
              <a:ext uri="{FF2B5EF4-FFF2-40B4-BE49-F238E27FC236}">
                <a16:creationId xmlns:a16="http://schemas.microsoft.com/office/drawing/2014/main" id="{1F719122-656C-4BD3-BB82-77D352F98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3519006"/>
            <a:ext cx="11039475" cy="3338994"/>
          </a:xfrm>
          <a:prstGeom prst="rect">
            <a:avLst/>
          </a:prstGeom>
        </p:spPr>
      </p:pic>
      <p:pic>
        <p:nvPicPr>
          <p:cNvPr id="8" name="Afbeelding 7">
            <a:extLst>
              <a:ext uri="{FF2B5EF4-FFF2-40B4-BE49-F238E27FC236}">
                <a16:creationId xmlns:a16="http://schemas.microsoft.com/office/drawing/2014/main" id="{74EEDEF2-9E6A-4594-822F-D227D3FEA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8" y="0"/>
            <a:ext cx="11039475" cy="3338994"/>
          </a:xfrm>
          <a:prstGeom prst="rect">
            <a:avLst/>
          </a:prstGeom>
        </p:spPr>
      </p:pic>
    </p:spTree>
    <p:extLst>
      <p:ext uri="{BB962C8B-B14F-4D97-AF65-F5344CB8AC3E}">
        <p14:creationId xmlns:p14="http://schemas.microsoft.com/office/powerpoint/2010/main" val="264257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466850" y="2971799"/>
            <a:ext cx="8067675" cy="1107996"/>
          </a:xfrm>
          <a:prstGeom prst="rect">
            <a:avLst/>
          </a:prstGeom>
          <a:noFill/>
        </p:spPr>
        <p:txBody>
          <a:bodyPr wrap="square" rtlCol="0">
            <a:spAutoFit/>
          </a:bodyPr>
          <a:lstStyle/>
          <a:p>
            <a:pPr algn="ctr"/>
            <a:r>
              <a:rPr lang="nl-NL" sz="6600" dirty="0"/>
              <a:t>Mattheus 25: 1-13</a:t>
            </a:r>
          </a:p>
        </p:txBody>
      </p:sp>
    </p:spTree>
    <p:extLst>
      <p:ext uri="{BB962C8B-B14F-4D97-AF65-F5344CB8AC3E}">
        <p14:creationId xmlns:p14="http://schemas.microsoft.com/office/powerpoint/2010/main" val="107460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380999"/>
            <a:ext cx="12058650" cy="5847755"/>
          </a:xfrm>
          <a:prstGeom prst="rect">
            <a:avLst/>
          </a:prstGeom>
          <a:noFill/>
        </p:spPr>
        <p:txBody>
          <a:bodyPr wrap="square" rtlCol="0">
            <a:spAutoFit/>
          </a:bodyPr>
          <a:lstStyle/>
          <a:p>
            <a:pPr algn="ctr"/>
            <a:r>
              <a:rPr lang="nl-NL" sz="5400" dirty="0"/>
              <a:t>Johannes 14: 2, 3</a:t>
            </a:r>
          </a:p>
          <a:p>
            <a:pPr algn="ctr"/>
            <a:endParaRPr lang="nl-NL" sz="4000" dirty="0"/>
          </a:p>
          <a:p>
            <a:pPr algn="ctr"/>
            <a:r>
              <a:rPr lang="nl-NL" sz="4000" dirty="0"/>
              <a:t>In het huis van Mijn Vader zijn veel woningen; als dat niet [zo was], zou Ik het u gezegd hebben. Ik ga heen om een plaats voor u gereed te maken.</a:t>
            </a:r>
          </a:p>
          <a:p>
            <a:pPr algn="ctr"/>
            <a:r>
              <a:rPr lang="nl-NL" sz="4000" dirty="0"/>
              <a:t>En als Ik heengegaan ben en plaats voor u gereedgemaakt heb, kom Ik terug en zal u tot Mij nemen, opdat ook u zult zijn waar Ik ben.</a:t>
            </a:r>
          </a:p>
        </p:txBody>
      </p:sp>
    </p:spTree>
    <p:extLst>
      <p:ext uri="{BB962C8B-B14F-4D97-AF65-F5344CB8AC3E}">
        <p14:creationId xmlns:p14="http://schemas.microsoft.com/office/powerpoint/2010/main" val="208798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380999"/>
            <a:ext cx="12058650" cy="5970865"/>
          </a:xfrm>
          <a:prstGeom prst="rect">
            <a:avLst/>
          </a:prstGeom>
          <a:noFill/>
        </p:spPr>
        <p:txBody>
          <a:bodyPr wrap="square" rtlCol="0">
            <a:spAutoFit/>
          </a:bodyPr>
          <a:lstStyle/>
          <a:p>
            <a:pPr algn="ctr"/>
            <a:r>
              <a:rPr lang="nl-NL" sz="5400" dirty="0"/>
              <a:t>1 Tess. 4: 16, 17</a:t>
            </a:r>
          </a:p>
          <a:p>
            <a:pPr algn="ctr"/>
            <a:endParaRPr lang="nl-NL" sz="4000" dirty="0"/>
          </a:p>
          <a:p>
            <a:pPr algn="ctr"/>
            <a:r>
              <a:rPr lang="nl-NL" sz="3600" dirty="0"/>
              <a:t>Want de Heere Zelf zal met een geroep, met de stem van een aartsengel en met een bazuin van God neerdalen uit de hemel. En de doden [die] in Christus [zijn], zullen eerst opstaan.</a:t>
            </a:r>
          </a:p>
          <a:p>
            <a:pPr algn="ctr"/>
            <a:r>
              <a:rPr lang="nl-NL" sz="3600" dirty="0"/>
              <a:t>Daarna zullen wij, de levenden die overgebleven zijn, samen met hen opgenomen worden in de wolken, naar een ontmoeting met de Heere in de lucht. En zo zullen wij altijd bij de Heere zijn.</a:t>
            </a:r>
          </a:p>
        </p:txBody>
      </p:sp>
    </p:spTree>
    <p:extLst>
      <p:ext uri="{BB962C8B-B14F-4D97-AF65-F5344CB8AC3E}">
        <p14:creationId xmlns:p14="http://schemas.microsoft.com/office/powerpoint/2010/main" val="268183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380999"/>
            <a:ext cx="12058650" cy="5970865"/>
          </a:xfrm>
          <a:prstGeom prst="rect">
            <a:avLst/>
          </a:prstGeom>
          <a:noFill/>
        </p:spPr>
        <p:txBody>
          <a:bodyPr wrap="square" rtlCol="0">
            <a:spAutoFit/>
          </a:bodyPr>
          <a:lstStyle/>
          <a:p>
            <a:pPr algn="ctr"/>
            <a:r>
              <a:rPr lang="nl-NL" sz="5400" dirty="0"/>
              <a:t>1 Joh. 3: 2, 3</a:t>
            </a:r>
          </a:p>
          <a:p>
            <a:pPr algn="ctr"/>
            <a:endParaRPr lang="nl-NL" sz="4000" dirty="0"/>
          </a:p>
          <a:p>
            <a:pPr algn="ctr"/>
            <a:r>
              <a:rPr lang="nl-NL" sz="3600" dirty="0"/>
              <a:t>Geliefden, nu zijn wij kinderen van God, en het is nog niet geopenbaard wat wij zullen zijn. </a:t>
            </a:r>
          </a:p>
          <a:p>
            <a:pPr algn="ctr"/>
            <a:r>
              <a:rPr lang="nl-NL" sz="3600" dirty="0"/>
              <a:t>Maar wij weten dat, als Hij geopenbaard zal worden, wij Hem gelijk zullen zijn; </a:t>
            </a:r>
          </a:p>
          <a:p>
            <a:pPr algn="ctr"/>
            <a:r>
              <a:rPr lang="nl-NL" sz="3600" dirty="0"/>
              <a:t>want wij zullen Hem zien zoals Hij is.</a:t>
            </a:r>
          </a:p>
          <a:p>
            <a:pPr algn="ctr"/>
            <a:endParaRPr lang="nl-NL" sz="3600" dirty="0"/>
          </a:p>
          <a:p>
            <a:pPr algn="ctr"/>
            <a:r>
              <a:rPr lang="nl-NL" sz="3600" b="1" i="1" dirty="0"/>
              <a:t>En ieder die deze hoop op Hem heeft, reinigt zich, zoals Hij rein is.</a:t>
            </a:r>
          </a:p>
        </p:txBody>
      </p:sp>
    </p:spTree>
    <p:extLst>
      <p:ext uri="{BB962C8B-B14F-4D97-AF65-F5344CB8AC3E}">
        <p14:creationId xmlns:p14="http://schemas.microsoft.com/office/powerpoint/2010/main" val="112351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8B522D-3C34-4301-B541-86D5B8B81268}"/>
              </a:ext>
            </a:extLst>
          </p:cNvPr>
          <p:cNvSpPr txBox="1"/>
          <p:nvPr/>
        </p:nvSpPr>
        <p:spPr>
          <a:xfrm>
            <a:off x="133350" y="380999"/>
            <a:ext cx="12058650" cy="5139869"/>
          </a:xfrm>
          <a:prstGeom prst="rect">
            <a:avLst/>
          </a:prstGeom>
          <a:noFill/>
        </p:spPr>
        <p:txBody>
          <a:bodyPr wrap="square" rtlCol="0">
            <a:spAutoFit/>
          </a:bodyPr>
          <a:lstStyle/>
          <a:p>
            <a:pPr algn="ctr"/>
            <a:r>
              <a:rPr lang="nl-NL" sz="5400" dirty="0"/>
              <a:t>Openbaring 3: 10</a:t>
            </a:r>
          </a:p>
          <a:p>
            <a:pPr algn="ctr"/>
            <a:endParaRPr lang="nl-NL" sz="5400" dirty="0"/>
          </a:p>
          <a:p>
            <a:pPr algn="ctr"/>
            <a:r>
              <a:rPr lang="nl-NL" sz="4400" dirty="0"/>
              <a:t>Omdat gij het bevel bewaard hebt om Mij te blijven verwachten, zal ook Ik u bewaren voor de ure der verzoeking, die over de gehele wereld komen zal, om te verzoeken hen, die op de aarde wonen.</a:t>
            </a:r>
          </a:p>
        </p:txBody>
      </p:sp>
    </p:spTree>
    <p:extLst>
      <p:ext uri="{BB962C8B-B14F-4D97-AF65-F5344CB8AC3E}">
        <p14:creationId xmlns:p14="http://schemas.microsoft.com/office/powerpoint/2010/main" val="4253174537"/>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1260</TotalTime>
  <Words>382</Words>
  <Application>Microsoft Office PowerPoint</Application>
  <PresentationFormat>Breedbeeld</PresentationFormat>
  <Paragraphs>33</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Century Gothic</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Jacob Rink</dc:creator>
  <cp:lastModifiedBy>Jacob Rink</cp:lastModifiedBy>
  <cp:revision>7</cp:revision>
  <dcterms:created xsi:type="dcterms:W3CDTF">2020-07-12T13:47:18Z</dcterms:created>
  <dcterms:modified xsi:type="dcterms:W3CDTF">2020-07-18T19:02:52Z</dcterms:modified>
</cp:coreProperties>
</file>